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5"/>
  </p:notesMasterIdLst>
  <p:sldIdLst>
    <p:sldId id="859" r:id="rId2"/>
    <p:sldId id="1035" r:id="rId3"/>
    <p:sldId id="1036" r:id="rId4"/>
    <p:sldId id="1037" r:id="rId5"/>
    <p:sldId id="1038" r:id="rId6"/>
    <p:sldId id="1039" r:id="rId7"/>
    <p:sldId id="1040" r:id="rId8"/>
    <p:sldId id="1041" r:id="rId9"/>
    <p:sldId id="1042" r:id="rId10"/>
    <p:sldId id="1043" r:id="rId11"/>
    <p:sldId id="1044" r:id="rId12"/>
    <p:sldId id="1045" r:id="rId13"/>
    <p:sldId id="1047" r:id="rId14"/>
    <p:sldId id="1048" r:id="rId15"/>
    <p:sldId id="1049" r:id="rId16"/>
    <p:sldId id="1050" r:id="rId17"/>
    <p:sldId id="1051" r:id="rId18"/>
    <p:sldId id="1052" r:id="rId19"/>
    <p:sldId id="1053" r:id="rId20"/>
    <p:sldId id="1054" r:id="rId21"/>
    <p:sldId id="1055" r:id="rId22"/>
    <p:sldId id="1056" r:id="rId23"/>
    <p:sldId id="1057" r:id="rId2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EAEA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56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2025/10/20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福建省小学毕业升学考试试卷精选 英语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2025/10/20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2054904"/>
            <a:ext cx="12192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核心素养全真模拟卷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204264"/>
            <a:ext cx="8638781" cy="359288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8046" y="1203823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3212" y="2771366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831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4726" y="855722"/>
            <a:ext cx="8638781" cy="258844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4356"/>
          <a:stretch/>
        </p:blipFill>
        <p:spPr>
          <a:xfrm>
            <a:off x="1774727" y="3444169"/>
            <a:ext cx="8647658" cy="300916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6251" y="3905484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8365" y="4924387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4297" y="5934581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379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75147"/>
          <a:stretch/>
        </p:blipFill>
        <p:spPr>
          <a:xfrm>
            <a:off x="1774727" y="2475478"/>
            <a:ext cx="8647658" cy="98865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1305"/>
          <a:stretch/>
        </p:blipFill>
        <p:spPr>
          <a:xfrm>
            <a:off x="1774726" y="1010585"/>
            <a:ext cx="8638781" cy="151929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85917" y="3519132"/>
            <a:ext cx="8647658" cy="300621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30048" y="4518273"/>
            <a:ext cx="457200" cy="4095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6939" y="5545885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503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4727" y="836712"/>
            <a:ext cx="8623308" cy="296805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0176" y="3905468"/>
            <a:ext cx="8597777" cy="2553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215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176430"/>
            <a:ext cx="8621025" cy="3548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350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884" y="1268761"/>
            <a:ext cx="8608746" cy="2453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36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176618"/>
            <a:ext cx="8638781" cy="354852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6755" y="1203823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9668" y="2222726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2252" y="2780075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5794" y="3764143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7085" y="4321491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242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7" y="1153281"/>
            <a:ext cx="8656536" cy="407591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7086" y="3241628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9669" y="4199571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260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195102"/>
            <a:ext cx="8656536" cy="309799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3212" y="1264782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4503" y="2266267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9337" y="3302587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904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81622" y="873206"/>
            <a:ext cx="8633829" cy="514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910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025674"/>
            <a:ext cx="8629903" cy="434754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72993" y="1082176"/>
            <a:ext cx="1638300" cy="141922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52548" y="3102291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35131" y="4460828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751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261878"/>
            <a:ext cx="8638781" cy="3463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400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4726" y="842431"/>
            <a:ext cx="8638781" cy="546688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3782" y="1804714"/>
            <a:ext cx="913711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8799" y="3337423"/>
            <a:ext cx="1186287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3291" y="3851229"/>
            <a:ext cx="1186287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7920" y="4356326"/>
            <a:ext cx="93479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32022" y="5392647"/>
            <a:ext cx="1195631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7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65345" y="784963"/>
            <a:ext cx="7901934" cy="467359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91977" y="5327842"/>
            <a:ext cx="7845032" cy="1257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81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09915" y="779154"/>
            <a:ext cx="8361755" cy="577549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15496" y="1656668"/>
            <a:ext cx="612157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/>
          <a:srcRect l="1037" r="1127"/>
          <a:stretch/>
        </p:blipFill>
        <p:spPr>
          <a:xfrm>
            <a:off x="2000253" y="2148327"/>
            <a:ext cx="8005896" cy="188051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/>
          <a:srcRect l="1037" r="1127" b="24544"/>
          <a:stretch/>
        </p:blipFill>
        <p:spPr>
          <a:xfrm>
            <a:off x="2000253" y="4084863"/>
            <a:ext cx="8005896" cy="1418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301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059591"/>
            <a:ext cx="8629903" cy="496169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6754" y="1526040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3211" y="3250337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5794" y="4965926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133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8750" y="1023464"/>
            <a:ext cx="8605879" cy="506983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8241" y="3642223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6607" y="3642223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09807" y="3607389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3898" y="5758406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3521" y="5688737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655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182435"/>
            <a:ext cx="8649433" cy="340492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5463" y="1787297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3212" y="2362063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9669" y="2962954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8378" y="3520302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3212" y="4138610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407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200471"/>
            <a:ext cx="8647658" cy="38127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1589" y="1743754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5795" y="3450634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195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161069"/>
            <a:ext cx="8629903" cy="428415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2880" y="1151571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6755" y="3354840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36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01337" y="692696"/>
            <a:ext cx="7458587" cy="46330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31481" y="1196752"/>
            <a:ext cx="3692966" cy="237330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67895" y="1268114"/>
            <a:ext cx="3687751" cy="235244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" r="-226" b="-1068"/>
          <a:stretch/>
        </p:blipFill>
        <p:spPr>
          <a:xfrm>
            <a:off x="2434996" y="3737915"/>
            <a:ext cx="4331637" cy="285943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69743" y="759686"/>
            <a:ext cx="47625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369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4726" y="1131975"/>
            <a:ext cx="8658143" cy="150402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19705" y="2788159"/>
            <a:ext cx="8724693" cy="316112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5794" y="1717628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5794" y="2823617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1920" y="4391159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523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9</Words>
  <Application>Microsoft Office PowerPoint</Application>
  <PresentationFormat>自定义</PresentationFormat>
  <Paragraphs>1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9" baseType="lpstr"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354</cp:revision>
  <dcterms:created xsi:type="dcterms:W3CDTF">2020-11-06T05:24:00Z</dcterms:created>
  <dcterms:modified xsi:type="dcterms:W3CDTF">2025-10-20T07:49:00Z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